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B8DC3-8362-46D5-9E0B-CFADF83D590C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831AA4-20D6-463E-BC33-82095AB83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Test</a:t>
            </a:r>
            <a:r>
              <a:rPr lang="en-US" baseline="0" dirty="0" smtClean="0"/>
              <a:t> yourself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39D5C3-A46C-480E-BEC1-97B97C822BDE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726BCC-598B-4E35-B3A9-6134F20412A9}" type="datetimeFigureOut">
              <a:rPr lang="ru-RU" smtClean="0"/>
              <a:pPr>
                <a:defRPr/>
              </a:pPr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A5111B-E437-4E15-9247-657694BE62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DBEDA6D-010E-4F64-99EC-D4FB303676E3}" type="datetimeFigureOut">
              <a:rPr lang="ru-RU" smtClean="0"/>
              <a:pPr>
                <a:defRPr/>
              </a:pPr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25008A7-E510-4D56-B3EF-F1D3AE4E7F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esktop\ОТКРЫТЫЙ УР\Животные\Животные 1\2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1\Desktop\ОТКРЫТЫЙ УР\Животные\Животные 1\Кон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1\Desktop\ОТКРЫТЫЙ УР\Животные\Животные 1\Корабли пустын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1\Desktop\ОТКРЫТЫЙ УР\Животные\Животные 1\Кроли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1\Desktop\ОТКРЫТЫЙ УР\Животные\Животные 1\Лися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1\Desktop\ОТКРЫТЫЙ УР\Животные\Животные 1\Ут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1\Desktop\ОТКРЫТЫЙ УР\Животные\Животные 1\Черепах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4400" dirty="0" smtClean="0"/>
              <a:t>    </a:t>
            </a:r>
            <a:r>
              <a:rPr lang="en-US" sz="4400" dirty="0" smtClean="0"/>
              <a:t>Domestic animals are …</a:t>
            </a:r>
            <a:endParaRPr lang="ru-RU" sz="4400" dirty="0" smtClean="0"/>
          </a:p>
        </p:txBody>
      </p:sp>
      <p:sp>
        <p:nvSpPr>
          <p:cNvPr id="31749" name="WordArt 5"/>
          <p:cNvSpPr>
            <a:spLocks noChangeArrowheads="1" noChangeShapeType="1" noTextEdit="1"/>
          </p:cNvSpPr>
          <p:nvPr/>
        </p:nvSpPr>
        <p:spPr bwMode="auto">
          <a:xfrm>
            <a:off x="971550" y="260350"/>
            <a:ext cx="720090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                                                                         </a:t>
            </a:r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Проверь себя</a:t>
            </a:r>
          </a:p>
        </p:txBody>
      </p:sp>
      <p:pic>
        <p:nvPicPr>
          <p:cNvPr id="31750" name="Picture 6" descr="кош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4654550"/>
            <a:ext cx="2447925" cy="1870075"/>
          </a:xfrm>
          <a:prstGeom prst="rect">
            <a:avLst/>
          </a:prstGeom>
          <a:noFill/>
        </p:spPr>
      </p:pic>
      <p:pic>
        <p:nvPicPr>
          <p:cNvPr id="31751" name="Picture 7" descr="соба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2420938"/>
            <a:ext cx="2232025" cy="2084387"/>
          </a:xfrm>
          <a:prstGeom prst="rect">
            <a:avLst/>
          </a:prstGeom>
          <a:noFill/>
        </p:spPr>
      </p:pic>
      <p:pic>
        <p:nvPicPr>
          <p:cNvPr id="31752" name="Picture 8" descr="поросят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688" y="4652963"/>
            <a:ext cx="2381250" cy="1841500"/>
          </a:xfrm>
          <a:prstGeom prst="rect">
            <a:avLst/>
          </a:prstGeom>
          <a:noFill/>
        </p:spPr>
      </p:pic>
      <p:pic>
        <p:nvPicPr>
          <p:cNvPr id="31753" name="Picture 9" descr="кролик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7763" y="2276475"/>
            <a:ext cx="2141537" cy="2160588"/>
          </a:xfrm>
          <a:prstGeom prst="rect">
            <a:avLst/>
          </a:prstGeom>
          <a:noFill/>
        </p:spPr>
      </p:pic>
      <p:pic>
        <p:nvPicPr>
          <p:cNvPr id="31754" name="Picture 10" descr="коза с козлёнком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575" y="4437063"/>
            <a:ext cx="2570163" cy="2128837"/>
          </a:xfrm>
          <a:prstGeom prst="rect">
            <a:avLst/>
          </a:prstGeom>
          <a:noFill/>
        </p:spPr>
      </p:pic>
      <p:pic>
        <p:nvPicPr>
          <p:cNvPr id="31755" name="Picture 11" descr="курица с цыплятами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19475" y="2349500"/>
            <a:ext cx="2016125" cy="201612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961652" y="818652"/>
            <a:ext cx="44421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/>
              <a:t>Test yourself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\Desktop\ОТКРЫТЫЙ УР\Животные\Животные 1\Mil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1\Desktop\ОТКРЫТЫЙ УР\Животные\Животные 1\Бегемо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1\Desktop\ОТКРЫТЫЙ УР\Животные\Животные 1\Белый вол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1\Desktop\ОТКРЫТЫЙ УР\Животные\Животные 1\Брызг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1\Desktop\ОТКРЫТЫЙ УР\Животные\Животные 1\В корзинк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1\Desktop\ОТКРЫТЫЙ УР\Животные\Животные 1\Волнистый попуга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1\Desktop\ОТКРЫТЫЙ УР\Животные\Животные 1\Горилл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1\Desktop\ОТКРЫТЫЙ УР\Животные\Животные 1\Зебр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812</TotalTime>
  <Words>13</Words>
  <Application>Microsoft Office PowerPoint</Application>
  <PresentationFormat>Экран (4:3)</PresentationFormat>
  <Paragraphs>5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домашние животные</dc:title>
  <dc:creator>Светлана</dc:creator>
  <dc:description/>
  <cp:lastModifiedBy>евгений</cp:lastModifiedBy>
  <cp:revision>64</cp:revision>
  <dcterms:created xsi:type="dcterms:W3CDTF">2010-12-08T16:31:40Z</dcterms:created>
  <dcterms:modified xsi:type="dcterms:W3CDTF">2012-01-23T14:11:49Z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домашние животные</vt:lpwstr>
  </property>
  <property fmtid="{D5CDD505-2E9C-101B-9397-08002B2CF9AE}" pid="3" name="SlideDescription">
    <vt:lpwstr/>
  </property>
</Properties>
</file>